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4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32399288" cy="540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0" y="42371783"/>
            <a:ext cx="32399288" cy="90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1067" y="38212297"/>
            <a:ext cx="2666944" cy="400614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3" y="0"/>
            <a:ext cx="324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9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05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50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09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66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45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1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64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08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72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64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36520" y="6553028"/>
            <a:ext cx="22819067" cy="1380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15945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9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trabalho, fonte com tamanho 90</a:t>
            </a: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3347242" y="7991658"/>
            <a:ext cx="25707975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do Autor e SOBRENOME</a:t>
            </a:r>
            <a:r>
              <a:rPr lang="pt-BR" altLang="pt-B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; Nome do Autor e SOBRENOME</a:t>
            </a:r>
            <a:r>
              <a:rPr lang="pt-BR" altLang="pt-B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; Nome do Autor e SOBRENOME</a:t>
            </a:r>
            <a:r>
              <a:rPr lang="pt-BR" altLang="pt-B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t-BR" alt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1 – Instituição do Primeiro e Segundo Autor - e-mail@de.cada.um</a:t>
            </a:r>
          </a:p>
          <a:p>
            <a:pPr algn="ctr" eaLnBrk="1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2 – Instituição do Terceiro Autor  - </a:t>
            </a:r>
            <a:r>
              <a:rPr lang="pt-BR" altLang="pt-BR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e-mail@do.autor</a:t>
            </a:r>
            <a:endParaRPr lang="pt-BR" alt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447392" y="10731403"/>
            <a:ext cx="14211312" cy="876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5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Orientações gerais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Tamanho do Banner (90cmX120cm)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Título – Iniciais em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maiúscula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fonte tamanho 90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Autores: se possível em uma única linha (fonte tamanho 40).</a:t>
            </a: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Instituição e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(fonte tamanho 30).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Layout em duas colunas.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Fontes a serem usadas: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alt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título das seções devem ter tamanho 50, estar em negrito e ser enumerado</a:t>
            </a: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alt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O texto deve utilizar fonte com  tamanho 40  e ser justificado.</a:t>
            </a:r>
          </a:p>
          <a:p>
            <a:pPr algn="just">
              <a:lnSpc>
                <a:spcPct val="100000"/>
              </a:lnSpc>
            </a:pPr>
            <a:endParaRPr lang="pt-BR" altLang="pt-BR" sz="4000" dirty="0"/>
          </a:p>
        </p:txBody>
      </p:sp>
      <p:sp>
        <p:nvSpPr>
          <p:cNvPr id="7" name="CaixaDeTexto 9"/>
          <p:cNvSpPr txBox="1">
            <a:spLocks noChangeArrowheads="1"/>
          </p:cNvSpPr>
          <p:nvPr/>
        </p:nvSpPr>
        <p:spPr bwMode="auto">
          <a:xfrm>
            <a:off x="16607186" y="10657484"/>
            <a:ext cx="14400213" cy="578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5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Título de seção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Considere as seguintes dicas na confecção do pôster:</a:t>
            </a: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1) O pôster deverá conter informações referentes ao trabalho aceito, para apresentação na modalidade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pôster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SBSC 2017.</a:t>
            </a: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arenR"/>
            </a:pP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Será obrigatória a presença de um dos autores no horário de apresentação do pôster.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877275" y="39604700"/>
            <a:ext cx="25307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Neste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espaço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você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poderá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inserir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as logos do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ação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da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onde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será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realizado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 das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agências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financiadoras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e o que considerer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relevante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pertinente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para 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sessão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pôsteres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do WIT+MD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2017.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47392" y="25203100"/>
            <a:ext cx="14674924" cy="128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BR" sz="5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Título de seção</a:t>
            </a:r>
          </a:p>
          <a:p>
            <a:pPr indent="1077913" algn="just">
              <a:spcBef>
                <a:spcPts val="2400"/>
              </a:spcBef>
            </a:pP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ipsum.</a:t>
            </a:r>
          </a:p>
          <a:p>
            <a:pPr indent="1077913" algn="just">
              <a:spcBef>
                <a:spcPts val="2400"/>
              </a:spcBef>
            </a:pP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ipsum.</a:t>
            </a:r>
          </a:p>
          <a:p>
            <a:pPr indent="1077913" algn="just">
              <a:spcBef>
                <a:spcPts val="2400"/>
              </a:spcBef>
            </a:pP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6904826" y="16926156"/>
            <a:ext cx="14345666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77913" algn="just">
              <a:spcBef>
                <a:spcPts val="2400"/>
              </a:spcBef>
            </a:pP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ipsum.</a:t>
            </a:r>
          </a:p>
          <a:p>
            <a:pPr indent="1077913" algn="just">
              <a:spcBef>
                <a:spcPts val="2400"/>
              </a:spcBef>
            </a:pP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447392" y="19282731"/>
            <a:ext cx="7105656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8993554" y="19298444"/>
            <a:ext cx="7105656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781378" y="21701096"/>
            <a:ext cx="2376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endParaRPr lang="pt-BR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1358250" y="21716809"/>
            <a:ext cx="2376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endParaRPr lang="pt-BR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6972002" y="28659484"/>
            <a:ext cx="14278489" cy="864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3496339" y="32910200"/>
            <a:ext cx="4774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endParaRPr lang="pt-BR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227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539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Amélia Eliseo</dc:creator>
  <cp:lastModifiedBy>Maria Amélia Eliseo</cp:lastModifiedBy>
  <cp:revision>6</cp:revision>
  <dcterms:created xsi:type="dcterms:W3CDTF">2017-05-18T18:31:09Z</dcterms:created>
  <dcterms:modified xsi:type="dcterms:W3CDTF">2017-06-07T19:37:59Z</dcterms:modified>
</cp:coreProperties>
</file>